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3" r:id="rId11"/>
    <p:sldId id="264" r:id="rId12"/>
    <p:sldId id="274" r:id="rId13"/>
    <p:sldId id="265" r:id="rId14"/>
    <p:sldId id="275" r:id="rId15"/>
    <p:sldId id="267" r:id="rId16"/>
    <p:sldId id="276" r:id="rId17"/>
    <p:sldId id="268" r:id="rId18"/>
    <p:sldId id="269" r:id="rId19"/>
    <p:sldId id="277" r:id="rId20"/>
    <p:sldId id="271" r:id="rId21"/>
  </p:sldIdLst>
  <p:sldSz cx="9144000" cy="5143500" type="screen16x9"/>
  <p:notesSz cx="6797675" cy="9926638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1pPr>
    <a:lvl2pPr marL="0" marR="0" indent="4572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2pPr>
    <a:lvl3pPr marL="0" marR="0" indent="9144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3pPr>
    <a:lvl4pPr marL="0" marR="0" indent="13716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4pPr>
    <a:lvl5pPr marL="0" marR="0" indent="18288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5pPr>
    <a:lvl6pPr marL="0" marR="0" indent="22860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6pPr>
    <a:lvl7pPr marL="0" marR="0" indent="27432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7pPr>
    <a:lvl8pPr marL="0" marR="0" indent="32004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8pPr>
    <a:lvl9pPr marL="0" marR="0" indent="36576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chemeClr val="accent1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chemeClr val="accent1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chemeClr val="accent3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chemeClr val="accent3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chemeClr val="accent6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chemeClr val="accent6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00000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00000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1584" y="-56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A0A6AF-016E-4FBA-86B1-179E0ED91315}" type="datetimeFigureOut">
              <a:rPr lang="en-GB" smtClean="0"/>
              <a:t>26/04/2016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36B86C-D867-4440-A7E0-985C3A503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5761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7" name="Shape 107"/>
          <p:cNvSpPr>
            <a:spLocks noGrp="1"/>
          </p:cNvSpPr>
          <p:nvPr>
            <p:ph type="body" sz="quarter" idx="1"/>
          </p:nvPr>
        </p:nvSpPr>
        <p:spPr>
          <a:xfrm>
            <a:off x="906357" y="4715153"/>
            <a:ext cx="4984962" cy="44669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874511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374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64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Google chrome- </a:t>
            </a:r>
            <a:r>
              <a:rPr lang="en-GB" dirty="0" err="1" smtClean="0"/>
              <a:t>Ipads</a:t>
            </a:r>
            <a:r>
              <a:rPr lang="en-GB" dirty="0" smtClean="0"/>
              <a:t>,</a:t>
            </a:r>
            <a:r>
              <a:rPr lang="en-GB" baseline="0" dirty="0" smtClean="0"/>
              <a:t> smart phones devices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97182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911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278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4786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8757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0243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6918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989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6153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452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2143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4374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2215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1222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1976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0896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Assessment-pupil </a:t>
            </a:r>
            <a:r>
              <a:rPr lang="en-GB" dirty="0" smtClean="0"/>
              <a:t>profiles-</a:t>
            </a:r>
            <a:r>
              <a:rPr lang="en-GB" baseline="0" dirty="0" smtClean="0"/>
              <a:t> change class to parents’ forum</a:t>
            </a:r>
          </a:p>
          <a:p>
            <a:r>
              <a:rPr lang="en-GB" baseline="0" dirty="0" smtClean="0"/>
              <a:t>Assessment- activity reporting-bug club</a:t>
            </a:r>
          </a:p>
          <a:p>
            <a:r>
              <a:rPr lang="en-GB" dirty="0" smtClean="0"/>
              <a:t> </a:t>
            </a:r>
            <a:r>
              <a:rPr lang="en-GB" dirty="0" smtClean="0"/>
              <a:t>We</a:t>
            </a:r>
            <a:r>
              <a:rPr lang="en-GB" baseline="0" dirty="0" smtClean="0"/>
              <a:t> can check how many books have been completed by the each child. </a:t>
            </a:r>
          </a:p>
          <a:p>
            <a:r>
              <a:rPr lang="en-GB" baseline="0" dirty="0" smtClean="0"/>
              <a:t>Home- Recent activity on screen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64627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709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685800" y="1383506"/>
            <a:ext cx="7772400" cy="1531144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half" idx="1"/>
          </p:nvPr>
        </p:nvSpPr>
        <p:spPr>
          <a:xfrm>
            <a:off x="1371600" y="2914650"/>
            <a:ext cx="6400800" cy="222885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Shape 2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hape 2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722312" y="3305176"/>
            <a:ext cx="7772401" cy="1838324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sz="half" idx="1"/>
          </p:nvPr>
        </p:nvSpPr>
        <p:spPr>
          <a:xfrm>
            <a:off x="722312" y="894160"/>
            <a:ext cx="7772401" cy="2411015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Shape 39"/>
          <p:cNvSpPr>
            <a:spLocks noGrp="1"/>
          </p:cNvSpPr>
          <p:nvPr>
            <p:ph type="body" sz="half" idx="1"/>
          </p:nvPr>
        </p:nvSpPr>
        <p:spPr>
          <a:xfrm>
            <a:off x="457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hape 4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xfrm>
            <a:off x="457200" y="192608"/>
            <a:ext cx="8229600" cy="883992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sz="quarter" idx="1"/>
          </p:nvPr>
        </p:nvSpPr>
        <p:spPr>
          <a:xfrm>
            <a:off x="457200" y="1076599"/>
            <a:ext cx="4040188" cy="55455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457200" y="69057"/>
            <a:ext cx="8229600" cy="11310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/>
          </p:cNvSpPr>
          <p:nvPr>
            <p:ph type="title"/>
          </p:nvPr>
        </p:nvSpPr>
        <p:spPr>
          <a:xfrm>
            <a:off x="457201" y="0"/>
            <a:ext cx="3008313" cy="107632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72" name="Shape 72"/>
          <p:cNvSpPr>
            <a:spLocks noGrp="1"/>
          </p:cNvSpPr>
          <p:nvPr>
            <p:ph type="body" idx="1"/>
          </p:nvPr>
        </p:nvSpPr>
        <p:spPr>
          <a:xfrm>
            <a:off x="3575050" y="204788"/>
            <a:ext cx="5111750" cy="4938712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3" name="Shape 7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81" name="Shape 81"/>
          <p:cNvSpPr>
            <a:spLocks noGrp="1"/>
          </p:cNvSpPr>
          <p:nvPr>
            <p:ph type="body" sz="quarter" idx="1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2" name="Shape 8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90" name="Shape 9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1" name="Shape 9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>
            <a:spLocks noGrp="1"/>
          </p:cNvSpPr>
          <p:nvPr>
            <p:ph type="title"/>
          </p:nvPr>
        </p:nvSpPr>
        <p:spPr>
          <a:xfrm>
            <a:off x="6629400" y="0"/>
            <a:ext cx="2057400" cy="360045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99" name="Shape 99"/>
          <p:cNvSpPr>
            <a:spLocks noGrp="1"/>
          </p:cNvSpPr>
          <p:nvPr>
            <p:ph type="body" idx="1"/>
          </p:nvPr>
        </p:nvSpPr>
        <p:spPr>
          <a:xfrm>
            <a:off x="457200" y="154781"/>
            <a:ext cx="6019800" cy="45767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0" name="Shape 10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457200" y="69057"/>
            <a:ext cx="8229600" cy="11310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9433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553200" y="4769564"/>
            <a:ext cx="2133600" cy="269241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titleStyle>
    <p:bodyStyle>
      <a:lvl1pPr marL="342900" marR="0" indent="-34290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783771" marR="0" indent="-326571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1219200" marR="0" indent="-30480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1737360" marR="0" indent="-36576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2194560" marR="0" indent="-36576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2651760" marR="0" indent="-36576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3108960" marR="0" indent="-36576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3566159" marR="0" indent="-365759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4023359" marR="0" indent="-365759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bodyStyle>
    <p:otherStyle>
      <a:lvl1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1423" y="123478"/>
            <a:ext cx="686117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Supporting Reading </a:t>
            </a:r>
          </a:p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at Home</a:t>
            </a:r>
            <a:r>
              <a:rPr lang="en-US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US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11710"/>
            <a:ext cx="20955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584" y="2211709"/>
            <a:ext cx="2181225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497366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0" name="image1.jpeg" descr="T272 Bug club slides low res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2" y="-3190"/>
            <a:ext cx="9144870" cy="514669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image2.jpeg" descr="/Volumes/Marketing-Design/Jobs/70 T101-T300/T272 Bug Club parent slides/T272 Bug club slides final/T272 - slide JPEGs/T272 Bug club slides low res2.jpg"/>
          <p:cNvPicPr>
            <a:picLocks noChangeAspect="1"/>
          </p:cNvPicPr>
          <p:nvPr/>
        </p:nvPicPr>
        <p:blipFill>
          <a:blip r:embed="rId3">
            <a:extLst/>
          </a:blip>
          <a:srcRect t="26" b="2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image3.jpeg" descr="/Volumes/Marketing-Design/Jobs/70 T101-T300/T272 Bug Club parent slides/T272 Bug club slides final/T272 - slide JPEGs/T272 Bug club slides low res3.jpg"/>
          <p:cNvPicPr>
            <a:picLocks noChangeAspect="1"/>
          </p:cNvPicPr>
          <p:nvPr/>
        </p:nvPicPr>
        <p:blipFill>
          <a:blip r:embed="rId3">
            <a:extLst/>
          </a:blip>
          <a:srcRect t="26" b="2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image4.jpeg" descr="/Volumes/Marketing-Design/Jobs/70 T101-T300/T272 Bug Club parent slides/T272 Bug club slides final/T272 - slide JPEGs/T272 Bug club slides low res4.jpg"/>
          <p:cNvPicPr>
            <a:picLocks noChangeAspect="1"/>
          </p:cNvPicPr>
          <p:nvPr/>
        </p:nvPicPr>
        <p:blipFill>
          <a:blip r:embed="rId3">
            <a:extLst/>
          </a:blip>
          <a:srcRect t="26" b="2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image5.jpeg" descr="/Volumes/Marketing-Design/Jobs/70 T101-T300/T272 Bug Club parent slides/T272 Bug club slides final/T272 - slide JPEGs/T272 Bug club slides low res5.jpg"/>
          <p:cNvPicPr>
            <a:picLocks noChangeAspect="1"/>
          </p:cNvPicPr>
          <p:nvPr/>
        </p:nvPicPr>
        <p:blipFill>
          <a:blip r:embed="rId3">
            <a:extLst/>
          </a:blip>
          <a:srcRect t="26" b="2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image6.jpeg" descr="/Volumes/Marketing-Design/Jobs/70 T101-T300/T272 Bug Club parent slides/T272 Bug club slides final/T272 - slide JPEGs/T272 Bug club slides low res6.jpg"/>
          <p:cNvPicPr>
            <a:picLocks noChangeAspect="1"/>
          </p:cNvPicPr>
          <p:nvPr/>
        </p:nvPicPr>
        <p:blipFill>
          <a:blip r:embed="rId3">
            <a:extLst/>
          </a:blip>
          <a:srcRect t="26" b="2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image7.jpeg" descr="/Volumes/Marketing-Design/Jobs/70 T101-T300/T272 Bug Club parent slides/T272 Bug club slides final/T272 - slide JPEGs/T272 Bug club slides low res7.jpg"/>
          <p:cNvPicPr>
            <a:picLocks noChangeAspect="1"/>
          </p:cNvPicPr>
          <p:nvPr/>
        </p:nvPicPr>
        <p:blipFill>
          <a:blip r:embed="rId3">
            <a:extLst/>
          </a:blip>
          <a:srcRect t="26" b="2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image8.jpeg" descr="T272 Bug club slides low res8b.jpg"/>
          <p:cNvPicPr>
            <a:picLocks noChangeAspect="1"/>
          </p:cNvPicPr>
          <p:nvPr/>
        </p:nvPicPr>
        <p:blipFill>
          <a:blip r:embed="rId3">
            <a:extLst/>
          </a:blip>
          <a:srcRect t="26" b="2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60269" y="195486"/>
            <a:ext cx="48494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Log on details</a:t>
            </a:r>
            <a:endParaRPr lang="en-US" sz="5400" b="1" cap="none" spc="0" dirty="0">
              <a:ln w="12700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2912" y="1447428"/>
            <a:ext cx="8208912" cy="31700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44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sym typeface="Calibri"/>
              </a:rPr>
              <a:t>User name: </a:t>
            </a:r>
            <a:r>
              <a:rPr lang="en-GB" sz="4400" dirty="0" err="1" smtClean="0">
                <a:latin typeface="Comic Sans MS" panose="030F0702030302020204" pitchFamily="66" charset="0"/>
              </a:rPr>
              <a:t>F</a:t>
            </a:r>
            <a:r>
              <a:rPr kumimoji="0" lang="en-GB" sz="4400" b="0" i="0" u="none" strike="noStrike" cap="none" spc="0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sym typeface="Calibri"/>
              </a:rPr>
              <a:t>irstLast</a:t>
            </a:r>
            <a:r>
              <a:rPr kumimoji="0" lang="en-GB" sz="4400" b="0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sym typeface="Calibri"/>
              </a:rPr>
              <a:t> </a:t>
            </a:r>
            <a:endParaRPr kumimoji="0" lang="en-GB" sz="4400" b="0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latin typeface="Comic Sans MS" panose="030F0702030302020204" pitchFamily="66" charset="0"/>
              <a:sym typeface="Calibri"/>
            </a:endParaRP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4400" dirty="0" smtClean="0">
                <a:latin typeface="Comic Sans MS" panose="030F0702030302020204" pitchFamily="66" charset="0"/>
              </a:rPr>
              <a:t>Password: </a:t>
            </a:r>
            <a:r>
              <a:rPr lang="en-GB" sz="4400" dirty="0" err="1" smtClean="0">
                <a:latin typeface="Comic Sans MS" panose="030F0702030302020204" pitchFamily="66" charset="0"/>
              </a:rPr>
              <a:t>lnsfm</a:t>
            </a:r>
            <a:endParaRPr lang="en-GB" sz="4400" dirty="0" smtClean="0">
              <a:latin typeface="Comic Sans MS" panose="030F0702030302020204" pitchFamily="66" charset="0"/>
            </a:endParaRP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44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sym typeface="Calibri"/>
              </a:rPr>
              <a:t>School ID: 66tp</a:t>
            </a: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GB" sz="4400" dirty="0">
              <a:latin typeface="Comic Sans MS" panose="030F0702030302020204" pitchFamily="66" charset="0"/>
            </a:endParaRP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400" b="1" i="0" u="none" strike="noStrike" cap="none" spc="0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Comic Sans MS" panose="030F0702030302020204" pitchFamily="66" charset="0"/>
                <a:sym typeface="Calibri"/>
              </a:rPr>
              <a:t>Children should have this written in their diary.</a:t>
            </a:r>
            <a:endParaRPr kumimoji="0" lang="en-GB" sz="2400" b="1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Comic Sans MS" panose="030F0702030302020204" pitchFamily="66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8724154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image9.jpeg" descr="/Volumes/Marketing-Design/Jobs/70 T101-T300/T272 Bug Club parent slides/T272 Bug club slides final/T272 - slide JPEGs/T272 Bug club slides low res9.jpg"/>
          <p:cNvPicPr>
            <a:picLocks noChangeAspect="1"/>
          </p:cNvPicPr>
          <p:nvPr/>
        </p:nvPicPr>
        <p:blipFill>
          <a:blip r:embed="rId3">
            <a:extLst/>
          </a:blip>
          <a:srcRect t="26" b="2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0409" y="195486"/>
            <a:ext cx="36134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Logging on</a:t>
            </a:r>
            <a:endParaRPr lang="en-US" sz="5400" b="1" cap="none" spc="0" dirty="0">
              <a:ln w="12700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491630"/>
            <a:ext cx="8208912" cy="181588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285750" marR="0" indent="-28575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sz="2800" dirty="0" smtClean="0">
                <a:latin typeface="Comic Sans MS" panose="030F0702030302020204" pitchFamily="66" charset="0"/>
              </a:rPr>
              <a:t>Enter your log in details that are on your bookmark</a:t>
            </a:r>
          </a:p>
          <a:p>
            <a:pPr marL="285750" marR="0" indent="-28575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sz="2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sym typeface="Calibri"/>
              </a:rPr>
              <a:t>Only</a:t>
            </a:r>
            <a:r>
              <a:rPr kumimoji="0" lang="en-GB" sz="2800" b="0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sym typeface="Calibri"/>
              </a:rPr>
              <a:t> one person can log on </a:t>
            </a:r>
            <a:r>
              <a:rPr lang="en-GB" sz="2800" dirty="0" smtClean="0">
                <a:latin typeface="Comic Sans MS" panose="030F0702030302020204" pitchFamily="66" charset="0"/>
              </a:rPr>
              <a:t>with these details </a:t>
            </a:r>
            <a:r>
              <a:rPr kumimoji="0" lang="en-GB" sz="2800" b="0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sym typeface="Calibri"/>
              </a:rPr>
              <a:t>at </a:t>
            </a:r>
            <a:r>
              <a:rPr kumimoji="0" lang="en-GB" sz="2800" b="0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sym typeface="Calibri"/>
              </a:rPr>
              <a:t>a given time</a:t>
            </a:r>
            <a:endParaRPr kumimoji="0" lang="en-GB" sz="2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omic Sans MS" panose="030F0702030302020204" pitchFamily="66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853791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image10.jpeg" descr="/Volumes/Marketing-Design/Jobs/70 T101-T300/T272 Bug Club parent slides/T272 Bug club slides final/T272 - slide JPEGs/T272 Bug club slides low res10.jpg"/>
          <p:cNvPicPr>
            <a:picLocks noChangeAspect="1"/>
          </p:cNvPicPr>
          <p:nvPr/>
        </p:nvPicPr>
        <p:blipFill>
          <a:blip r:embed="rId3">
            <a:extLst/>
          </a:blip>
          <a:srcRect t="26" b="2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56252" y="123478"/>
            <a:ext cx="38314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Activity 1:</a:t>
            </a:r>
            <a:endParaRPr lang="en-US" sz="5400" b="1" cap="none" spc="0" dirty="0">
              <a:ln w="12700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1491630"/>
            <a:ext cx="8064896" cy="369331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285750" marR="0" indent="-28575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GB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sym typeface="Calibri"/>
              </a:rPr>
              <a:t>Click on </a:t>
            </a:r>
            <a:r>
              <a:rPr kumimoji="0" lang="en-GB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sym typeface="Calibri"/>
              </a:rPr>
              <a:t>‘My Stuff’</a:t>
            </a:r>
            <a:endParaRPr kumimoji="0" lang="en-GB" sz="1800" b="0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latin typeface="Comic Sans MS" panose="030F0702030302020204" pitchFamily="66" charset="0"/>
              <a:sym typeface="Calibri"/>
            </a:endParaRPr>
          </a:p>
          <a:p>
            <a:pPr marL="285750" marR="0" indent="-28575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GB" dirty="0" smtClean="0">
                <a:latin typeface="Comic Sans MS" panose="030F0702030302020204" pitchFamily="66" charset="0"/>
              </a:rPr>
              <a:t>Click on the book </a:t>
            </a:r>
            <a:r>
              <a:rPr lang="en-GB" dirty="0" smtClean="0">
                <a:latin typeface="Comic Sans MS" panose="030F0702030302020204" pitchFamily="66" charset="0"/>
              </a:rPr>
              <a:t>‘Dino-soaring’</a:t>
            </a:r>
            <a:endParaRPr lang="en-GB" dirty="0" smtClean="0">
              <a:latin typeface="Comic Sans MS" panose="030F0702030302020204" pitchFamily="66" charset="0"/>
            </a:endParaRPr>
          </a:p>
          <a:p>
            <a:pPr marL="285750" marR="0" indent="-28575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GB" dirty="0" smtClean="0">
                <a:latin typeface="Comic Sans MS" panose="030F0702030302020204" pitchFamily="66" charset="0"/>
              </a:rPr>
              <a:t>After reading the first page- press the first </a:t>
            </a:r>
            <a:r>
              <a:rPr lang="en-GB" dirty="0" smtClean="0">
                <a:latin typeface="Comic Sans MS" panose="030F0702030302020204" pitchFamily="66" charset="0"/>
              </a:rPr>
              <a:t>bug icon</a:t>
            </a:r>
          </a:p>
          <a:p>
            <a:pPr marL="285750" marR="0" indent="-28575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GB" dirty="0" smtClean="0">
                <a:latin typeface="Comic Sans MS" panose="030F0702030302020204" pitchFamily="66" charset="0"/>
              </a:rPr>
              <a:t>Complete the question and then press done</a:t>
            </a:r>
            <a:endParaRPr lang="en-GB" dirty="0" smtClean="0">
              <a:latin typeface="Comic Sans MS" panose="030F0702030302020204" pitchFamily="66" charset="0"/>
            </a:endParaRPr>
          </a:p>
          <a:p>
            <a:pPr marL="285750" marR="0" indent="-28575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GB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sym typeface="Calibri"/>
              </a:rPr>
              <a:t>Click</a:t>
            </a:r>
            <a:r>
              <a:rPr kumimoji="0" lang="en-GB" sz="1800" b="0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sym typeface="Calibri"/>
              </a:rPr>
              <a:t> the back to the book icon</a:t>
            </a:r>
          </a:p>
          <a:p>
            <a:pPr marL="285750" marR="0" indent="-28575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GB" baseline="0" dirty="0" smtClean="0">
                <a:latin typeface="Comic Sans MS" panose="030F0702030302020204" pitchFamily="66" charset="0"/>
              </a:rPr>
              <a:t>When</a:t>
            </a:r>
            <a:r>
              <a:rPr lang="en-GB" dirty="0" smtClean="0">
                <a:latin typeface="Comic Sans MS" panose="030F0702030302020204" pitchFamily="66" charset="0"/>
              </a:rPr>
              <a:t> the children have answered a question the bug will close its eyes</a:t>
            </a:r>
          </a:p>
          <a:p>
            <a:pPr marL="285750" marR="0" indent="-28575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GB" dirty="0" smtClean="0">
                <a:latin typeface="Comic Sans MS" panose="030F0702030302020204" pitchFamily="66" charset="0"/>
              </a:rPr>
              <a:t>Read the rest of the book and answer the questions by clicking on the rest of the bugs</a:t>
            </a:r>
          </a:p>
          <a:p>
            <a:pPr marL="285750" marR="0" indent="-28575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GB" dirty="0" smtClean="0">
                <a:latin typeface="Comic Sans MS" panose="030F0702030302020204" pitchFamily="66" charset="0"/>
              </a:rPr>
              <a:t>Click the x to close the book</a:t>
            </a:r>
          </a:p>
          <a:p>
            <a:pPr marL="285750" marR="0" indent="-28575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GB" dirty="0" smtClean="0">
                <a:latin typeface="Comic Sans MS" panose="030F0702030302020204" pitchFamily="66" charset="0"/>
              </a:rPr>
              <a:t>To show the children have answered all the questions the bugs will be ’asleep’</a:t>
            </a: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GB" dirty="0" smtClean="0"/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5567879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image12.jpeg" descr="/Volumes/Marketing-Design/Jobs/70 T101-T300/T272 Bug Club parent slides/T272 Bug club slides final/T272 - slide JPEGs/T272 Bug club slides low res12.jpg"/>
          <p:cNvPicPr>
            <a:picLocks noChangeAspect="1"/>
          </p:cNvPicPr>
          <p:nvPr/>
        </p:nvPicPr>
        <p:blipFill>
          <a:blip r:embed="rId3">
            <a:extLst/>
          </a:blip>
          <a:srcRect t="26" b="2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56252" y="123478"/>
            <a:ext cx="38314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Activity 2:</a:t>
            </a:r>
            <a:endParaRPr lang="en-US" sz="5400" b="1" cap="none" spc="0" dirty="0">
              <a:ln w="12700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131590"/>
            <a:ext cx="8136904" cy="138499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285750" marR="0" indent="-28575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GB" sz="24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sym typeface="Calibri"/>
              </a:rPr>
              <a:t>Click on My Rewards</a:t>
            </a:r>
          </a:p>
          <a:p>
            <a:pPr marL="285750" marR="0" indent="-28575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GB" sz="2400" dirty="0" smtClean="0">
                <a:latin typeface="Comic Sans MS" panose="030F0702030302020204" pitchFamily="66" charset="0"/>
              </a:rPr>
              <a:t>Explore the games area- play some of the 1 coin games</a:t>
            </a: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449995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image13.jpeg" descr="/Volumes/Marketing-Design/Jobs/70 T101-T300/T272 Bug Club parent slides/T272 Bug club slides final/T272 - slide JPEGs/T272 Bug club slides low res13.jpg"/>
          <p:cNvPicPr>
            <a:picLocks noChangeAspect="1"/>
          </p:cNvPicPr>
          <p:nvPr/>
        </p:nvPicPr>
        <p:blipFill>
          <a:blip r:embed="rId3">
            <a:extLst/>
          </a:blip>
          <a:srcRect t="26" b="2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image14.jpeg" descr="/Volumes/Marketing-Design/Jobs/70 T101-T300/T272 Bug Club parent slides/T272 Bug club slides final/T272 - slide JPEGs/T272 Bug club slides low res14.jpg"/>
          <p:cNvPicPr>
            <a:picLocks noChangeAspect="1"/>
          </p:cNvPicPr>
          <p:nvPr/>
        </p:nvPicPr>
        <p:blipFill>
          <a:blip r:embed="rId3">
            <a:extLst/>
          </a:blip>
          <a:srcRect t="26" b="2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19862" y="2110085"/>
            <a:ext cx="51042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Teacher’s view</a:t>
            </a:r>
            <a:endParaRPr lang="en-US" sz="5400" b="1" cap="none" spc="0" dirty="0">
              <a:ln w="12700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10186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image16.jpeg" descr="/Volumes/Marketing-Design/Jobs/70 T101-T300/T272 Bug Club parent slides/T272 Bug club slides final/T272 - slide JPEGs/T272 Bug club slides low res16.jpg"/>
          <p:cNvPicPr>
            <a:picLocks noChangeAspect="1"/>
          </p:cNvPicPr>
          <p:nvPr/>
        </p:nvPicPr>
        <p:blipFill>
          <a:blip r:embed="rId3">
            <a:extLst/>
          </a:blip>
          <a:srcRect t="26" b="2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204</Words>
  <Application>Microsoft Office PowerPoint</Application>
  <PresentationFormat>On-screen Show (16:9)</PresentationFormat>
  <Paragraphs>30</Paragraphs>
  <Slides>20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Default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Brighton</dc:creator>
  <cp:lastModifiedBy>Lucy Brighton</cp:lastModifiedBy>
  <cp:revision>15</cp:revision>
  <cp:lastPrinted>2016-04-26T10:57:38Z</cp:lastPrinted>
  <dcterms:modified xsi:type="dcterms:W3CDTF">2016-04-26T11:31:42Z</dcterms:modified>
</cp:coreProperties>
</file>